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</p:embeddedFont>
    <p:embeddedFont>
      <p:font typeface="方正粗倩简体" panose="03000509000000000000" pitchFamily="65" charset="-122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6" autoAdjust="0"/>
    <p:restoredTop sz="94660"/>
  </p:normalViewPr>
  <p:slideViewPr>
    <p:cSldViewPr showGuides="1">
      <p:cViewPr varScale="1">
        <p:scale>
          <a:sx n="103" d="100"/>
          <a:sy n="103" d="100"/>
        </p:scale>
        <p:origin x="1186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6EAD32E-3433-4B98-A0D9-33CFD374448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EF8ED59-8051-4CFC-B74E-619B4ED6FCE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999481-3F9E-4D42-8CAB-0667170495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0672E41-916A-4B5F-9E71-9858A5EBFB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9892539-F148-4895-B2CD-404CB4847D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8956D5-4C9D-4B39-9973-95F992652C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75C2268-73A9-4D21-B472-496464BD4B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:\新开\SW-0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F:\新开\BXD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F:\新开\12D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911475"/>
            <a:ext cx="77200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:\新开\1DL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801688"/>
            <a:ext cx="4392613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>
            <a:off x="0" y="3983038"/>
            <a:ext cx="9156700" cy="3603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3983046"/>
            <a:ext cx="9156280" cy="360040"/>
            <a:chOff x="0" y="3983046"/>
            <a:chExt cx="9156280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8" name="直接连接符 7"/>
            <p:cNvCxnSpPr/>
            <p:nvPr/>
          </p:nvCxnSpPr>
          <p:spPr>
            <a:xfrm>
              <a:off x="0" y="398304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0" y="434308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F:\新开\BSNZ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6150"/>
            <a:ext cx="403701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42672-3346-4844-9771-44D5BC6F85B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D2DF1B-FBEB-455D-8C38-15BA63B96F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2B7FA-95E3-4357-9DA6-5A57EA5D426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EF3CF-9EC7-4C86-B046-9E629E1E7D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:\新开\SW-0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663575"/>
            <a:ext cx="9156700" cy="419893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484188"/>
            <a:ext cx="9156700" cy="3587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8" descr="F:\新开\12D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906838"/>
            <a:ext cx="654526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 userDrawn="1"/>
        </p:nvGrpSpPr>
        <p:grpSpPr>
          <a:xfrm>
            <a:off x="0" y="483518"/>
            <a:ext cx="9156280" cy="4386143"/>
            <a:chOff x="0" y="483518"/>
            <a:chExt cx="9156280" cy="438614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0" y="483518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0" y="843558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017738" y="4869661"/>
              <a:ext cx="713854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F:\新开\BSNZ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895725"/>
            <a:ext cx="187642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0E684-CD51-43C5-A30C-4E4F1251E1A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61CCF-C20E-4583-B142-3E0BFDD87C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8FE09-4ECF-4E30-829D-8166556BA97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C1E78-19C0-4F49-B0EF-C8FDC894A1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0F496-D051-4A2D-A14E-5551DF95ED8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F9666-949B-4D51-BF0F-A9ED853673D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59396-36E1-44F1-BC74-04B60715F12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7C95D-0100-4599-881F-412ED7DDF8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6E212-44D3-48EA-8C2F-62BD1E78EBD2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E60A7-A07B-4368-83AB-2039874263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76B5A-91EC-40A6-AA4D-4FF5FCDDEB9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ADD20-35EC-4703-9491-100B9F766F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3685B-6443-480B-A81B-0BF9330BE70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CFD8-9257-4910-903E-5464BE7384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23359F-E8D9-4EC5-BE4A-0AE2CBC146C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E82B287-50A3-469A-B154-D43069B9382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211960" y="3111624"/>
            <a:ext cx="5005388" cy="1249193"/>
            <a:chOff x="3347213" y="2743324"/>
            <a:chExt cx="5005388" cy="12491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矩形​​ 42"/>
            <p:cNvSpPr>
              <a:spLocks noChangeArrowheads="1"/>
            </p:cNvSpPr>
            <p:nvPr/>
          </p:nvSpPr>
          <p:spPr bwMode="auto">
            <a:xfrm>
              <a:off x="3347213" y="2743324"/>
              <a:ext cx="5005388" cy="110799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glow>
                <a:schemeClr val="bg1"/>
              </a:glow>
              <a:innerShdw blurRad="114300">
                <a:prstClr val="black"/>
              </a:innerShdw>
            </a:effectLst>
            <a:scene3d>
              <a:camera prst="orthographicFront"/>
              <a:lightRig rig="flood" dir="t"/>
            </a:scene3d>
            <a:sp3d extrusionH="114300" prstMaterial="metal">
              <a:extrusionClr>
                <a:schemeClr val="bg1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  <a:sp3d prstMaterial="metal"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gradFill flip="none" rotWithShape="1">
                    <a:gsLst>
                      <a:gs pos="4000">
                        <a:srgbClr val="00B0F0"/>
                      </a:gs>
                      <a:gs pos="14000">
                        <a:srgbClr val="0070C0"/>
                      </a:gs>
                      <a:gs pos="57000">
                        <a:schemeClr val="tx2">
                          <a:lumMod val="75000"/>
                        </a:schemeClr>
                      </a:gs>
                      <a:gs pos="86000">
                        <a:schemeClr val="tx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POWERPOINT</a:t>
              </a:r>
              <a:endParaRPr lang="zh-CN" altLang="en-US" sz="4800" dirty="0">
                <a:gradFill flip="none" rotWithShape="1">
                  <a:gsLst>
                    <a:gs pos="4000">
                      <a:srgbClr val="00B0F0"/>
                    </a:gs>
                    <a:gs pos="14000">
                      <a:srgbClr val="0070C0"/>
                    </a:gs>
                    <a:gs pos="57000">
                      <a:schemeClr val="tx2">
                        <a:lumMod val="75000"/>
                      </a:schemeClr>
                    </a:gs>
                    <a:gs pos="86000">
                      <a:schemeClr val="tx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  <p:sp>
          <p:nvSpPr>
            <p:cNvPr id="30" name="矩形​​ 38"/>
            <p:cNvSpPr>
              <a:spLocks noChangeArrowheads="1"/>
            </p:cNvSpPr>
            <p:nvPr/>
          </p:nvSpPr>
          <p:spPr bwMode="auto">
            <a:xfrm>
              <a:off x="3678986" y="3593737"/>
              <a:ext cx="3048329" cy="3987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sp>
        <p:nvSpPr>
          <p:cNvPr id="6147" name="TextBox 83"/>
          <p:cNvSpPr txBox="1">
            <a:spLocks noChangeArrowheads="1"/>
          </p:cNvSpPr>
          <p:nvPr/>
        </p:nvSpPr>
        <p:spPr bwMode="auto">
          <a:xfrm>
            <a:off x="7265988" y="4087813"/>
            <a:ext cx="187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适用于商务及相关类别演示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8" name="组合 161"/>
          <p:cNvGrpSpPr/>
          <p:nvPr/>
        </p:nvGrpSpPr>
        <p:grpSpPr bwMode="auto">
          <a:xfrm>
            <a:off x="73025" y="115888"/>
            <a:ext cx="1274763" cy="338137"/>
            <a:chOff x="2554177" y="1995686"/>
            <a:chExt cx="1275718" cy="338137"/>
          </a:xfrm>
        </p:grpSpPr>
        <p:sp>
          <p:nvSpPr>
            <p:cNvPr id="33" name="TextBox 35"/>
            <p:cNvSpPr txBox="1">
              <a:spLocks noChangeArrowheads="1"/>
            </p:cNvSpPr>
            <p:nvPr/>
          </p:nvSpPr>
          <p:spPr bwMode="auto">
            <a:xfrm>
              <a:off x="2838553" y="2022673"/>
              <a:ext cx="991342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RAPIDESIGN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6150" name="组合 36"/>
            <p:cNvGrpSpPr/>
            <p:nvPr/>
          </p:nvGrpSpPr>
          <p:grpSpPr bwMode="auto">
            <a:xfrm>
              <a:off x="2554177" y="1995686"/>
              <a:ext cx="361950" cy="338137"/>
              <a:chOff x="-2441575" y="2146300"/>
              <a:chExt cx="1196975" cy="1114425"/>
            </a:xfrm>
          </p:grpSpPr>
          <p:sp>
            <p:nvSpPr>
              <p:cNvPr id="35" name="Freeform 48"/>
              <p:cNvSpPr/>
              <p:nvPr/>
            </p:nvSpPr>
            <p:spPr bwMode="auto">
              <a:xfrm>
                <a:off x="-2441575" y="2325688"/>
                <a:ext cx="1054100" cy="781050"/>
              </a:xfrm>
              <a:custGeom>
                <a:avLst/>
                <a:gdLst>
                  <a:gd name="T0" fmla="*/ 262 w 281"/>
                  <a:gd name="T1" fmla="*/ 47 h 208"/>
                  <a:gd name="T2" fmla="*/ 241 w 281"/>
                  <a:gd name="T3" fmla="*/ 31 h 208"/>
                  <a:gd name="T4" fmla="*/ 187 w 281"/>
                  <a:gd name="T5" fmla="*/ 18 h 208"/>
                  <a:gd name="T6" fmla="*/ 118 w 281"/>
                  <a:gd name="T7" fmla="*/ 41 h 208"/>
                  <a:gd name="T8" fmla="*/ 17 w 281"/>
                  <a:gd name="T9" fmla="*/ 208 h 208"/>
                  <a:gd name="T10" fmla="*/ 0 w 281"/>
                  <a:gd name="T11" fmla="*/ 203 h 208"/>
                  <a:gd name="T12" fmla="*/ 108 w 281"/>
                  <a:gd name="T13" fmla="*/ 27 h 208"/>
                  <a:gd name="T14" fmla="*/ 187 w 281"/>
                  <a:gd name="T15" fmla="*/ 1 h 208"/>
                  <a:gd name="T16" fmla="*/ 248 w 281"/>
                  <a:gd name="T17" fmla="*/ 16 h 208"/>
                  <a:gd name="T18" fmla="*/ 278 w 281"/>
                  <a:gd name="T19" fmla="*/ 40 h 208"/>
                  <a:gd name="T20" fmla="*/ 279 w 281"/>
                  <a:gd name="T21" fmla="*/ 48 h 208"/>
                  <a:gd name="T22" fmla="*/ 262 w 281"/>
                  <a:gd name="T23" fmla="*/ 4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" h="208">
                    <a:moveTo>
                      <a:pt x="262" y="47"/>
                    </a:moveTo>
                    <a:cubicBezTo>
                      <a:pt x="261" y="45"/>
                      <a:pt x="254" y="38"/>
                      <a:pt x="241" y="31"/>
                    </a:cubicBezTo>
                    <a:cubicBezTo>
                      <a:pt x="227" y="24"/>
                      <a:pt x="208" y="18"/>
                      <a:pt x="187" y="18"/>
                    </a:cubicBezTo>
                    <a:cubicBezTo>
                      <a:pt x="166" y="18"/>
                      <a:pt x="142" y="23"/>
                      <a:pt x="118" y="41"/>
                    </a:cubicBezTo>
                    <a:cubicBezTo>
                      <a:pt x="82" y="66"/>
                      <a:pt x="46" y="117"/>
                      <a:pt x="17" y="208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31" y="107"/>
                      <a:pt x="69" y="54"/>
                      <a:pt x="108" y="27"/>
                    </a:cubicBezTo>
                    <a:cubicBezTo>
                      <a:pt x="135" y="7"/>
                      <a:pt x="162" y="0"/>
                      <a:pt x="187" y="1"/>
                    </a:cubicBezTo>
                    <a:cubicBezTo>
                      <a:pt x="211" y="1"/>
                      <a:pt x="233" y="8"/>
                      <a:pt x="248" y="16"/>
                    </a:cubicBezTo>
                    <a:cubicBezTo>
                      <a:pt x="263" y="24"/>
                      <a:pt x="274" y="34"/>
                      <a:pt x="278" y="40"/>
                    </a:cubicBezTo>
                    <a:cubicBezTo>
                      <a:pt x="279" y="42"/>
                      <a:pt x="281" y="45"/>
                      <a:pt x="279" y="48"/>
                    </a:cubicBezTo>
                    <a:cubicBezTo>
                      <a:pt x="277" y="52"/>
                      <a:pt x="271" y="56"/>
                      <a:pt x="262" y="47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6" name="Freeform 49"/>
              <p:cNvSpPr/>
              <p:nvPr/>
            </p:nvSpPr>
            <p:spPr bwMode="auto">
              <a:xfrm>
                <a:off x="-2117725" y="2146300"/>
                <a:ext cx="501650" cy="1114425"/>
              </a:xfrm>
              <a:custGeom>
                <a:avLst/>
                <a:gdLst>
                  <a:gd name="T0" fmla="*/ 133 w 134"/>
                  <a:gd name="T1" fmla="*/ 5 h 297"/>
                  <a:gd name="T2" fmla="*/ 126 w 134"/>
                  <a:gd name="T3" fmla="*/ 1 h 297"/>
                  <a:gd name="T4" fmla="*/ 91 w 134"/>
                  <a:gd name="T5" fmla="*/ 6 h 297"/>
                  <a:gd name="T6" fmla="*/ 40 w 134"/>
                  <a:gd name="T7" fmla="*/ 38 h 297"/>
                  <a:gd name="T8" fmla="*/ 7 w 134"/>
                  <a:gd name="T9" fmla="*/ 109 h 297"/>
                  <a:gd name="T10" fmla="*/ 57 w 134"/>
                  <a:gd name="T11" fmla="*/ 297 h 297"/>
                  <a:gd name="T12" fmla="*/ 71 w 134"/>
                  <a:gd name="T13" fmla="*/ 289 h 297"/>
                  <a:gd name="T14" fmla="*/ 23 w 134"/>
                  <a:gd name="T15" fmla="*/ 111 h 297"/>
                  <a:gd name="T16" fmla="*/ 52 w 134"/>
                  <a:gd name="T17" fmla="*/ 49 h 297"/>
                  <a:gd name="T18" fmla="*/ 96 w 134"/>
                  <a:gd name="T19" fmla="*/ 21 h 297"/>
                  <a:gd name="T20" fmla="*/ 121 w 134"/>
                  <a:gd name="T21" fmla="*/ 16 h 297"/>
                  <a:gd name="T22" fmla="*/ 133 w 134"/>
                  <a:gd name="T23" fmla="*/ 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97">
                    <a:moveTo>
                      <a:pt x="133" y="5"/>
                    </a:moveTo>
                    <a:cubicBezTo>
                      <a:pt x="132" y="2"/>
                      <a:pt x="129" y="1"/>
                      <a:pt x="126" y="1"/>
                    </a:cubicBezTo>
                    <a:cubicBezTo>
                      <a:pt x="120" y="0"/>
                      <a:pt x="106" y="1"/>
                      <a:pt x="91" y="6"/>
                    </a:cubicBezTo>
                    <a:cubicBezTo>
                      <a:pt x="75" y="11"/>
                      <a:pt x="57" y="21"/>
                      <a:pt x="40" y="38"/>
                    </a:cubicBezTo>
                    <a:cubicBezTo>
                      <a:pt x="24" y="54"/>
                      <a:pt x="11" y="77"/>
                      <a:pt x="7" y="109"/>
                    </a:cubicBezTo>
                    <a:cubicBezTo>
                      <a:pt x="0" y="153"/>
                      <a:pt x="11" y="214"/>
                      <a:pt x="57" y="297"/>
                    </a:cubicBezTo>
                    <a:cubicBezTo>
                      <a:pt x="71" y="289"/>
                      <a:pt x="71" y="289"/>
                      <a:pt x="71" y="289"/>
                    </a:cubicBezTo>
                    <a:cubicBezTo>
                      <a:pt x="28" y="209"/>
                      <a:pt x="17" y="152"/>
                      <a:pt x="23" y="111"/>
                    </a:cubicBezTo>
                    <a:cubicBezTo>
                      <a:pt x="26" y="83"/>
                      <a:pt x="38" y="63"/>
                      <a:pt x="52" y="49"/>
                    </a:cubicBezTo>
                    <a:cubicBezTo>
                      <a:pt x="66" y="35"/>
                      <a:pt x="83" y="26"/>
                      <a:pt x="96" y="21"/>
                    </a:cubicBezTo>
                    <a:cubicBezTo>
                      <a:pt x="110" y="17"/>
                      <a:pt x="119" y="16"/>
                      <a:pt x="121" y="16"/>
                    </a:cubicBezTo>
                    <a:cubicBezTo>
                      <a:pt x="133" y="16"/>
                      <a:pt x="134" y="9"/>
                      <a:pt x="133" y="5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7" name="Freeform 50"/>
              <p:cNvSpPr/>
              <p:nvPr/>
            </p:nvSpPr>
            <p:spPr bwMode="auto">
              <a:xfrm>
                <a:off x="-2212975" y="2171700"/>
                <a:ext cx="712788" cy="995363"/>
              </a:xfrm>
              <a:custGeom>
                <a:avLst/>
                <a:gdLst>
                  <a:gd name="T0" fmla="*/ 47 w 190"/>
                  <a:gd name="T1" fmla="*/ 1 h 265"/>
                  <a:gd name="T2" fmla="*/ 40 w 190"/>
                  <a:gd name="T3" fmla="*/ 3 h 265"/>
                  <a:gd name="T4" fmla="*/ 18 w 190"/>
                  <a:gd name="T5" fmla="*/ 30 h 265"/>
                  <a:gd name="T6" fmla="*/ 1 w 190"/>
                  <a:gd name="T7" fmla="*/ 87 h 265"/>
                  <a:gd name="T8" fmla="*/ 23 w 190"/>
                  <a:gd name="T9" fmla="*/ 161 h 265"/>
                  <a:gd name="T10" fmla="*/ 185 w 190"/>
                  <a:gd name="T11" fmla="*/ 265 h 265"/>
                  <a:gd name="T12" fmla="*/ 190 w 190"/>
                  <a:gd name="T13" fmla="*/ 250 h 265"/>
                  <a:gd name="T14" fmla="*/ 37 w 190"/>
                  <a:gd name="T15" fmla="*/ 152 h 265"/>
                  <a:gd name="T16" fmla="*/ 17 w 190"/>
                  <a:gd name="T17" fmla="*/ 87 h 265"/>
                  <a:gd name="T18" fmla="*/ 31 w 190"/>
                  <a:gd name="T19" fmla="*/ 37 h 265"/>
                  <a:gd name="T20" fmla="*/ 46 w 190"/>
                  <a:gd name="T21" fmla="*/ 17 h 265"/>
                  <a:gd name="T22" fmla="*/ 47 w 190"/>
                  <a:gd name="T23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0" h="265">
                    <a:moveTo>
                      <a:pt x="47" y="1"/>
                    </a:moveTo>
                    <a:cubicBezTo>
                      <a:pt x="45" y="0"/>
                      <a:pt x="42" y="2"/>
                      <a:pt x="40" y="3"/>
                    </a:cubicBezTo>
                    <a:cubicBezTo>
                      <a:pt x="34" y="6"/>
                      <a:pt x="25" y="16"/>
                      <a:pt x="18" y="30"/>
                    </a:cubicBezTo>
                    <a:cubicBezTo>
                      <a:pt x="10" y="44"/>
                      <a:pt x="2" y="64"/>
                      <a:pt x="1" y="87"/>
                    </a:cubicBezTo>
                    <a:cubicBezTo>
                      <a:pt x="0" y="109"/>
                      <a:pt x="6" y="135"/>
                      <a:pt x="23" y="161"/>
                    </a:cubicBezTo>
                    <a:cubicBezTo>
                      <a:pt x="48" y="197"/>
                      <a:pt x="97" y="234"/>
                      <a:pt x="185" y="265"/>
                    </a:cubicBezTo>
                    <a:cubicBezTo>
                      <a:pt x="190" y="250"/>
                      <a:pt x="190" y="250"/>
                      <a:pt x="190" y="250"/>
                    </a:cubicBezTo>
                    <a:cubicBezTo>
                      <a:pt x="105" y="221"/>
                      <a:pt x="59" y="186"/>
                      <a:pt x="37" y="152"/>
                    </a:cubicBezTo>
                    <a:cubicBezTo>
                      <a:pt x="21" y="129"/>
                      <a:pt x="16" y="107"/>
                      <a:pt x="17" y="87"/>
                    </a:cubicBezTo>
                    <a:cubicBezTo>
                      <a:pt x="18" y="67"/>
                      <a:pt x="24" y="50"/>
                      <a:pt x="31" y="37"/>
                    </a:cubicBezTo>
                    <a:cubicBezTo>
                      <a:pt x="38" y="25"/>
                      <a:pt x="44" y="18"/>
                      <a:pt x="46" y="17"/>
                    </a:cubicBezTo>
                    <a:cubicBezTo>
                      <a:pt x="55" y="10"/>
                      <a:pt x="51" y="3"/>
                      <a:pt x="47" y="1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38" name="Freeform 51"/>
              <p:cNvSpPr/>
              <p:nvPr/>
            </p:nvSpPr>
            <p:spPr bwMode="auto">
              <a:xfrm>
                <a:off x="-2317750" y="2454275"/>
                <a:ext cx="1073150" cy="547688"/>
              </a:xfrm>
              <a:custGeom>
                <a:avLst/>
                <a:gdLst>
                  <a:gd name="T0" fmla="*/ 7 w 286"/>
                  <a:gd name="T1" fmla="*/ 1 h 146"/>
                  <a:gd name="T2" fmla="*/ 2 w 286"/>
                  <a:gd name="T3" fmla="*/ 7 h 146"/>
                  <a:gd name="T4" fmla="*/ 3 w 286"/>
                  <a:gd name="T5" fmla="*/ 42 h 146"/>
                  <a:gd name="T6" fmla="*/ 30 w 286"/>
                  <a:gd name="T7" fmla="*/ 95 h 146"/>
                  <a:gd name="T8" fmla="*/ 96 w 286"/>
                  <a:gd name="T9" fmla="*/ 135 h 146"/>
                  <a:gd name="T10" fmla="*/ 286 w 286"/>
                  <a:gd name="T11" fmla="*/ 104 h 146"/>
                  <a:gd name="T12" fmla="*/ 279 w 286"/>
                  <a:gd name="T13" fmla="*/ 90 h 146"/>
                  <a:gd name="T14" fmla="*/ 100 w 286"/>
                  <a:gd name="T15" fmla="*/ 120 h 146"/>
                  <a:gd name="T16" fmla="*/ 42 w 286"/>
                  <a:gd name="T17" fmla="*/ 85 h 146"/>
                  <a:gd name="T18" fmla="*/ 19 w 286"/>
                  <a:gd name="T19" fmla="*/ 38 h 146"/>
                  <a:gd name="T20" fmla="*/ 17 w 286"/>
                  <a:gd name="T21" fmla="*/ 13 h 146"/>
                  <a:gd name="T22" fmla="*/ 7 w 286"/>
                  <a:gd name="T23" fmla="*/ 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6" h="146">
                    <a:moveTo>
                      <a:pt x="7" y="1"/>
                    </a:moveTo>
                    <a:cubicBezTo>
                      <a:pt x="4" y="2"/>
                      <a:pt x="3" y="5"/>
                      <a:pt x="2" y="7"/>
                    </a:cubicBezTo>
                    <a:cubicBezTo>
                      <a:pt x="0" y="13"/>
                      <a:pt x="0" y="27"/>
                      <a:pt x="3" y="42"/>
                    </a:cubicBezTo>
                    <a:cubicBezTo>
                      <a:pt x="7" y="58"/>
                      <a:pt x="15" y="78"/>
                      <a:pt x="30" y="95"/>
                    </a:cubicBezTo>
                    <a:cubicBezTo>
                      <a:pt x="44" y="112"/>
                      <a:pt x="65" y="128"/>
                      <a:pt x="96" y="135"/>
                    </a:cubicBezTo>
                    <a:cubicBezTo>
                      <a:pt x="138" y="146"/>
                      <a:pt x="200" y="141"/>
                      <a:pt x="286" y="104"/>
                    </a:cubicBezTo>
                    <a:cubicBezTo>
                      <a:pt x="279" y="90"/>
                      <a:pt x="279" y="90"/>
                      <a:pt x="279" y="90"/>
                    </a:cubicBezTo>
                    <a:cubicBezTo>
                      <a:pt x="197" y="125"/>
                      <a:pt x="139" y="130"/>
                      <a:pt x="100" y="120"/>
                    </a:cubicBezTo>
                    <a:cubicBezTo>
                      <a:pt x="73" y="113"/>
                      <a:pt x="54" y="100"/>
                      <a:pt x="42" y="85"/>
                    </a:cubicBezTo>
                    <a:cubicBezTo>
                      <a:pt x="29" y="70"/>
                      <a:pt x="22" y="53"/>
                      <a:pt x="19" y="38"/>
                    </a:cubicBezTo>
                    <a:cubicBezTo>
                      <a:pt x="16" y="25"/>
                      <a:pt x="16" y="15"/>
                      <a:pt x="17" y="13"/>
                    </a:cubicBezTo>
                    <a:cubicBezTo>
                      <a:pt x="18" y="2"/>
                      <a:pt x="11" y="0"/>
                      <a:pt x="7" y="1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163" name="Freeform 52"/>
              <p:cNvSpPr/>
              <p:nvPr/>
            </p:nvSpPr>
            <p:spPr bwMode="auto">
              <a:xfrm>
                <a:off x="-1979613" y="2435225"/>
                <a:ext cx="427038" cy="434975"/>
              </a:xfrm>
              <a:custGeom>
                <a:avLst/>
                <a:gdLst>
                  <a:gd name="T0" fmla="*/ 2147483646 w 114"/>
                  <a:gd name="T1" fmla="*/ 2147483646 h 116"/>
                  <a:gd name="T2" fmla="*/ 2147483646 w 114"/>
                  <a:gd name="T3" fmla="*/ 2147483646 h 116"/>
                  <a:gd name="T4" fmla="*/ 2147483646 w 114"/>
                  <a:gd name="T5" fmla="*/ 2147483646 h 116"/>
                  <a:gd name="T6" fmla="*/ 2147483646 w 114"/>
                  <a:gd name="T7" fmla="*/ 2147483646 h 116"/>
                  <a:gd name="T8" fmla="*/ 2147483646 w 114"/>
                  <a:gd name="T9" fmla="*/ 2147483646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116">
                    <a:moveTo>
                      <a:pt x="2" y="55"/>
                    </a:moveTo>
                    <a:cubicBezTo>
                      <a:pt x="0" y="86"/>
                      <a:pt x="23" y="112"/>
                      <a:pt x="53" y="114"/>
                    </a:cubicBezTo>
                    <a:cubicBezTo>
                      <a:pt x="84" y="116"/>
                      <a:pt x="110" y="93"/>
                      <a:pt x="112" y="62"/>
                    </a:cubicBezTo>
                    <a:cubicBezTo>
                      <a:pt x="114" y="31"/>
                      <a:pt x="91" y="4"/>
                      <a:pt x="61" y="2"/>
                    </a:cubicBezTo>
                    <a:cubicBezTo>
                      <a:pt x="30" y="0"/>
                      <a:pt x="4" y="24"/>
                      <a:pt x="2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​​ 57"/>
          <p:cNvSpPr/>
          <p:nvPr/>
        </p:nvSpPr>
        <p:spPr bwMode="auto">
          <a:xfrm>
            <a:off x="1585913" y="1347788"/>
            <a:ext cx="5972175" cy="26765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600" spc="-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的设计理念：杜绝平庸、专做精品！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600" spc="-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稿件制作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3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前言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75986" y="1621708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1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75986" y="2127313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2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75986" y="2632918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3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75986" y="3138522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圆角矩形 18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4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75986" y="2387084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1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15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过渡页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27"/>
          <p:cNvGrpSpPr/>
          <p:nvPr/>
        </p:nvGrpSpPr>
        <p:grpSpPr bwMode="auto">
          <a:xfrm>
            <a:off x="1584325" y="2116138"/>
            <a:ext cx="1800225" cy="1617662"/>
            <a:chOff x="1583669" y="2115569"/>
            <a:chExt cx="1800199" cy="1618356"/>
          </a:xfrm>
        </p:grpSpPr>
        <p:sp>
          <p:nvSpPr>
            <p:cNvPr id="21" name="圆角矩形 20"/>
            <p:cNvSpPr/>
            <p:nvPr/>
          </p:nvSpPr>
          <p:spPr>
            <a:xfrm>
              <a:off x="1583669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54" name="TextBox 21"/>
            <p:cNvSpPr txBox="1">
              <a:spLocks noChangeArrowheads="1"/>
            </p:cNvSpPr>
            <p:nvPr/>
          </p:nvSpPr>
          <p:spPr bwMode="auto">
            <a:xfrm>
              <a:off x="1852826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5" name="TextBox 22"/>
            <p:cNvSpPr txBox="1">
              <a:spLocks noChangeArrowheads="1"/>
            </p:cNvSpPr>
            <p:nvPr/>
          </p:nvSpPr>
          <p:spPr bwMode="auto">
            <a:xfrm>
              <a:off x="1852826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39" name="组合 26"/>
          <p:cNvGrpSpPr/>
          <p:nvPr/>
        </p:nvGrpSpPr>
        <p:grpSpPr bwMode="auto">
          <a:xfrm>
            <a:off x="3654425" y="2116138"/>
            <a:ext cx="1800225" cy="1617662"/>
            <a:chOff x="3654377" y="2115569"/>
            <a:chExt cx="1800199" cy="1618356"/>
          </a:xfrm>
        </p:grpSpPr>
        <p:sp>
          <p:nvSpPr>
            <p:cNvPr id="24" name="圆角矩形 23"/>
            <p:cNvSpPr/>
            <p:nvPr/>
          </p:nvSpPr>
          <p:spPr>
            <a:xfrm>
              <a:off x="3654377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51" name="TextBox 24"/>
            <p:cNvSpPr txBox="1">
              <a:spLocks noChangeArrowheads="1"/>
            </p:cNvSpPr>
            <p:nvPr/>
          </p:nvSpPr>
          <p:spPr bwMode="auto">
            <a:xfrm>
              <a:off x="3923534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2" name="TextBox 25"/>
            <p:cNvSpPr txBox="1">
              <a:spLocks noChangeArrowheads="1"/>
            </p:cNvSpPr>
            <p:nvPr/>
          </p:nvSpPr>
          <p:spPr bwMode="auto">
            <a:xfrm>
              <a:off x="3923534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0" name="组合 28"/>
          <p:cNvGrpSpPr/>
          <p:nvPr/>
        </p:nvGrpSpPr>
        <p:grpSpPr bwMode="auto">
          <a:xfrm>
            <a:off x="5751513" y="2116138"/>
            <a:ext cx="1800225" cy="1617662"/>
            <a:chOff x="3654377" y="2115569"/>
            <a:chExt cx="1800199" cy="1618356"/>
          </a:xfrm>
        </p:grpSpPr>
        <p:sp>
          <p:nvSpPr>
            <p:cNvPr id="30" name="圆角矩形 29"/>
            <p:cNvSpPr/>
            <p:nvPr/>
          </p:nvSpPr>
          <p:spPr>
            <a:xfrm>
              <a:off x="3654377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48" name="TextBox 30"/>
            <p:cNvSpPr txBox="1">
              <a:spLocks noChangeArrowheads="1"/>
            </p:cNvSpPr>
            <p:nvPr/>
          </p:nvSpPr>
          <p:spPr bwMode="auto">
            <a:xfrm>
              <a:off x="3923534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9" name="TextBox 31"/>
            <p:cNvSpPr txBox="1">
              <a:spLocks noChangeArrowheads="1"/>
            </p:cNvSpPr>
            <p:nvPr/>
          </p:nvSpPr>
          <p:spPr bwMode="auto">
            <a:xfrm>
              <a:off x="3923534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1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5888" y="1538288"/>
            <a:ext cx="6337300" cy="2401887"/>
          </a:xfrm>
          <a:prstGeom prst="roundRect">
            <a:avLst>
              <a:gd name="adj" fmla="val 5385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419873" y="1347614"/>
            <a:ext cx="2304255" cy="361864"/>
            <a:chOff x="3419873" y="1417798"/>
            <a:chExt cx="2304255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3"/>
            <p:cNvSpPr/>
            <p:nvPr/>
          </p:nvSpPr>
          <p:spPr>
            <a:xfrm>
              <a:off x="3419873" y="1419622"/>
              <a:ext cx="2304255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419873" y="1417798"/>
              <a:ext cx="2304255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35896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圆角矩形 9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47665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14917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17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​​ 8"/>
          <p:cNvCxnSpPr/>
          <p:nvPr/>
        </p:nvCxnSpPr>
        <p:spPr>
          <a:xfrm flipV="1">
            <a:off x="3165475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​​ 9"/>
          <p:cNvCxnSpPr/>
          <p:nvPr/>
        </p:nvCxnSpPr>
        <p:spPr>
          <a:xfrm flipV="1">
            <a:off x="4379913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​​ 10"/>
          <p:cNvCxnSpPr/>
          <p:nvPr/>
        </p:nvCxnSpPr>
        <p:spPr>
          <a:xfrm flipV="1">
            <a:off x="5586413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​​ 11"/>
          <p:cNvCxnSpPr/>
          <p:nvPr/>
        </p:nvCxnSpPr>
        <p:spPr>
          <a:xfrm flipV="1">
            <a:off x="6819900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6" name="Line 8"/>
          <p:cNvSpPr>
            <a:spLocks noChangeShapeType="1"/>
          </p:cNvSpPr>
          <p:nvPr/>
        </p:nvSpPr>
        <p:spPr bwMode="auto">
          <a:xfrm flipH="1">
            <a:off x="1900238" y="1763713"/>
            <a:ext cx="12700" cy="17668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2070100" y="3602038"/>
            <a:ext cx="944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3308350" y="3602038"/>
            <a:ext cx="946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551363" y="3602038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5370" name="Text Box 9"/>
          <p:cNvSpPr txBox="1">
            <a:spLocks noChangeArrowheads="1"/>
          </p:cNvSpPr>
          <p:nvPr/>
        </p:nvSpPr>
        <p:spPr bwMode="auto">
          <a:xfrm>
            <a:off x="5780088" y="3602038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05038" y="2486025"/>
            <a:ext cx="288925" cy="102711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46350" y="2722563"/>
            <a:ext cx="288925" cy="7905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40113" y="2865438"/>
            <a:ext cx="287337" cy="6477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81425" y="2217738"/>
            <a:ext cx="287338" cy="1295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05338" y="2373313"/>
            <a:ext cx="287337" cy="11398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46650" y="2001838"/>
            <a:ext cx="287338" cy="15113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910263" y="2486025"/>
            <a:ext cx="288925" cy="102711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51575" y="2722563"/>
            <a:ext cx="288925" cy="7905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79" name="Line 8"/>
          <p:cNvSpPr>
            <a:spLocks noChangeShapeType="1"/>
          </p:cNvSpPr>
          <p:nvPr/>
        </p:nvSpPr>
        <p:spPr bwMode="auto">
          <a:xfrm rot="-5400000">
            <a:off x="4595813" y="812800"/>
            <a:ext cx="0" cy="540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80" name="组合 29"/>
          <p:cNvGrpSpPr/>
          <p:nvPr/>
        </p:nvGrpSpPr>
        <p:grpSpPr bwMode="auto">
          <a:xfrm>
            <a:off x="7907338" y="2165350"/>
            <a:ext cx="854075" cy="307975"/>
            <a:chOff x="7907486" y="2165295"/>
            <a:chExt cx="854075" cy="307975"/>
          </a:xfrm>
        </p:grpSpPr>
        <p:sp>
          <p:nvSpPr>
            <p:cNvPr id="20" name="矩形 19"/>
            <p:cNvSpPr/>
            <p:nvPr/>
          </p:nvSpPr>
          <p:spPr>
            <a:xfrm>
              <a:off x="7907486" y="2211333"/>
              <a:ext cx="287337" cy="21431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8" name="TextBox 35"/>
            <p:cNvSpPr txBox="1">
              <a:spLocks noChangeArrowheads="1"/>
            </p:cNvSpPr>
            <p:nvPr/>
          </p:nvSpPr>
          <p:spPr bwMode="auto">
            <a:xfrm>
              <a:off x="8218636" y="2165295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81" name="组合 30"/>
          <p:cNvGrpSpPr/>
          <p:nvPr/>
        </p:nvGrpSpPr>
        <p:grpSpPr bwMode="auto">
          <a:xfrm>
            <a:off x="7907338" y="2827338"/>
            <a:ext cx="854075" cy="307975"/>
            <a:chOff x="7907486" y="2826930"/>
            <a:chExt cx="854075" cy="307975"/>
          </a:xfrm>
        </p:grpSpPr>
        <p:sp>
          <p:nvSpPr>
            <p:cNvPr id="21" name="矩形 20"/>
            <p:cNvSpPr/>
            <p:nvPr/>
          </p:nvSpPr>
          <p:spPr>
            <a:xfrm>
              <a:off x="7907486" y="2890430"/>
              <a:ext cx="287337" cy="180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6" name="TextBox 36"/>
            <p:cNvSpPr txBox="1">
              <a:spLocks noChangeArrowheads="1"/>
            </p:cNvSpPr>
            <p:nvPr/>
          </p:nvSpPr>
          <p:spPr bwMode="auto">
            <a:xfrm>
              <a:off x="8218636" y="2826930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1385888" y="1538288"/>
            <a:ext cx="6337300" cy="2401887"/>
          </a:xfrm>
          <a:prstGeom prst="roundRect">
            <a:avLst>
              <a:gd name="adj" fmla="val 5385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419873" y="1347614"/>
            <a:ext cx="2304255" cy="361864"/>
            <a:chOff x="3419873" y="1417798"/>
            <a:chExt cx="2304255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3419873" y="1419622"/>
              <a:ext cx="2304255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419873" y="1417798"/>
              <a:ext cx="2304255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84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74813" y="1176338"/>
            <a:ext cx="6229350" cy="27908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331640" y="1059582"/>
            <a:ext cx="6562293" cy="2907323"/>
            <a:chOff x="1331640" y="1059582"/>
            <a:chExt cx="6562293" cy="29073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665241" y="1176595"/>
              <a:ext cx="6228692" cy="27903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331640" y="1059582"/>
              <a:ext cx="5904656" cy="273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50" name="Picture 2" descr="F:\商务图片\4565_0808 (7)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059582"/>
              <a:ext cx="2592288" cy="2739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​​ 2"/>
            <p:cNvSpPr/>
            <p:nvPr/>
          </p:nvSpPr>
          <p:spPr bwMode="auto">
            <a:xfrm>
              <a:off x="1691680" y="1491630"/>
              <a:ext cx="3266007" cy="16435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en-US" altLang="zh-CN" sz="14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2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11960" y="3111624"/>
            <a:ext cx="5005388" cy="1250523"/>
            <a:chOff x="3347213" y="2743324"/>
            <a:chExt cx="5005388" cy="1250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​​ 42"/>
            <p:cNvSpPr>
              <a:spLocks noChangeArrowheads="1"/>
            </p:cNvSpPr>
            <p:nvPr/>
          </p:nvSpPr>
          <p:spPr bwMode="auto">
            <a:xfrm>
              <a:off x="3347213" y="2743324"/>
              <a:ext cx="5005388" cy="110799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glow>
                <a:schemeClr val="bg1"/>
              </a:glow>
              <a:innerShdw blurRad="114300">
                <a:prstClr val="black"/>
              </a:innerShdw>
            </a:effectLst>
            <a:scene3d>
              <a:camera prst="orthographicFront"/>
              <a:lightRig rig="flood" dir="t"/>
            </a:scene3d>
            <a:sp3d extrusionH="114300" prstMaterial="metal">
              <a:extrusionClr>
                <a:schemeClr val="bg1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  <a:sp3d prstMaterial="metal"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gradFill flip="none" rotWithShape="1">
                    <a:gsLst>
                      <a:gs pos="4000">
                        <a:srgbClr val="00B0F0"/>
                      </a:gs>
                      <a:gs pos="14000">
                        <a:srgbClr val="0070C0"/>
                      </a:gs>
                      <a:gs pos="57000">
                        <a:schemeClr val="tx2">
                          <a:lumMod val="75000"/>
                        </a:schemeClr>
                      </a:gs>
                      <a:gs pos="86000">
                        <a:schemeClr val="tx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THANKS</a:t>
              </a:r>
              <a:endParaRPr lang="zh-CN" altLang="en-US" sz="4800" dirty="0">
                <a:gradFill flip="none" rotWithShape="1">
                  <a:gsLst>
                    <a:gs pos="4000">
                      <a:srgbClr val="00B0F0"/>
                    </a:gs>
                    <a:gs pos="14000">
                      <a:srgbClr val="0070C0"/>
                    </a:gs>
                    <a:gs pos="57000">
                      <a:schemeClr val="tx2">
                        <a:lumMod val="75000"/>
                      </a:schemeClr>
                    </a:gs>
                    <a:gs pos="86000">
                      <a:schemeClr val="tx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  <p:sp>
          <p:nvSpPr>
            <p:cNvPr id="8" name="矩形​​ 38"/>
            <p:cNvSpPr>
              <a:spLocks noChangeArrowheads="1"/>
            </p:cNvSpPr>
            <p:nvPr/>
          </p:nvSpPr>
          <p:spPr bwMode="auto">
            <a:xfrm>
              <a:off x="3678986" y="3593737"/>
              <a:ext cx="3048329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谢谢观看</a:t>
              </a:r>
              <a:endParaRPr lang="en-US" altLang="zh-CN" sz="2000" dirty="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WPS 演示</Application>
  <PresentationFormat>全屏显示(16:9)</PresentationFormat>
  <Paragraphs>82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Kozuka Gothic Pro H</vt:lpstr>
      <vt:lpstr>方正综艺简体</vt:lpstr>
      <vt:lpstr>微软雅黑</vt:lpstr>
      <vt:lpstr>方正粗倩简体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19</cp:revision>
  <dcterms:created xsi:type="dcterms:W3CDTF">2011-03-01T02:54:00Z</dcterms:created>
  <dcterms:modified xsi:type="dcterms:W3CDTF">2018-08-28T08:23:45Z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